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6" r:id="rId6"/>
    <p:sldId id="262" r:id="rId7"/>
    <p:sldId id="267" r:id="rId8"/>
    <p:sldId id="264" r:id="rId9"/>
    <p:sldId id="261" r:id="rId10"/>
    <p:sldId id="265" r:id="rId11"/>
    <p:sldId id="268" r:id="rId12"/>
    <p:sldId id="260" r:id="rId13"/>
    <p:sldId id="25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4057-2C58-4342-860D-AD7E9453D047}" type="datetimeFigureOut">
              <a:rPr lang="fr-FR" smtClean="0"/>
              <a:pPr/>
              <a:t>24/05/2014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18D-CECE-4D7C-8CB6-7DAC1A0D11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4057-2C58-4342-860D-AD7E9453D047}" type="datetimeFigureOut">
              <a:rPr lang="fr-FR" smtClean="0"/>
              <a:pPr/>
              <a:t>24/05/2014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18D-CECE-4D7C-8CB6-7DAC1A0D11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4057-2C58-4342-860D-AD7E9453D047}" type="datetimeFigureOut">
              <a:rPr lang="fr-FR" smtClean="0"/>
              <a:pPr/>
              <a:t>24/05/2014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18D-CECE-4D7C-8CB6-7DAC1A0D11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4057-2C58-4342-860D-AD7E9453D047}" type="datetimeFigureOut">
              <a:rPr lang="fr-FR" smtClean="0"/>
              <a:pPr/>
              <a:t>24/05/2014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18D-CECE-4D7C-8CB6-7DAC1A0D11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4057-2C58-4342-860D-AD7E9453D047}" type="datetimeFigureOut">
              <a:rPr lang="fr-FR" smtClean="0"/>
              <a:pPr/>
              <a:t>24/05/2014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18D-CECE-4D7C-8CB6-7DAC1A0D11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4057-2C58-4342-860D-AD7E9453D047}" type="datetimeFigureOut">
              <a:rPr lang="fr-FR" smtClean="0"/>
              <a:pPr/>
              <a:t>24/05/2014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18D-CECE-4D7C-8CB6-7DAC1A0D11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4057-2C58-4342-860D-AD7E9453D047}" type="datetimeFigureOut">
              <a:rPr lang="fr-FR" smtClean="0"/>
              <a:pPr/>
              <a:t>24/05/2014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18D-CECE-4D7C-8CB6-7DAC1A0D11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4057-2C58-4342-860D-AD7E9453D047}" type="datetimeFigureOut">
              <a:rPr lang="fr-FR" smtClean="0"/>
              <a:pPr/>
              <a:t>24/05/2014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18D-CECE-4D7C-8CB6-7DAC1A0D11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4057-2C58-4342-860D-AD7E9453D047}" type="datetimeFigureOut">
              <a:rPr lang="fr-FR" smtClean="0"/>
              <a:pPr/>
              <a:t>24/05/2014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18D-CECE-4D7C-8CB6-7DAC1A0D11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4057-2C58-4342-860D-AD7E9453D047}" type="datetimeFigureOut">
              <a:rPr lang="fr-FR" smtClean="0"/>
              <a:pPr/>
              <a:t>24/05/2014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18D-CECE-4D7C-8CB6-7DAC1A0D11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4057-2C58-4342-860D-AD7E9453D047}" type="datetimeFigureOut">
              <a:rPr lang="fr-FR" smtClean="0"/>
              <a:pPr/>
              <a:t>24/05/2014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E18D-CECE-4D7C-8CB6-7DAC1A0D11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04057-2C58-4342-860D-AD7E9453D047}" type="datetimeFigureOut">
              <a:rPr lang="fr-FR" smtClean="0"/>
              <a:pPr/>
              <a:t>24/05/2014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FE18D-CECE-4D7C-8CB6-7DAC1A0D11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1538" y="214290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Hier nous avons vu ensemble les leçons du plan de travail </a:t>
            </a:r>
            <a:r>
              <a:rPr lang="fr-FR" sz="3600" dirty="0" smtClean="0"/>
              <a:t>n°1.</a:t>
            </a:r>
            <a:endParaRPr lang="fr-FR" sz="3600" dirty="0"/>
          </a:p>
        </p:txBody>
      </p:sp>
      <p:pic>
        <p:nvPicPr>
          <p:cNvPr id="1026" name="Picture 2" descr="C:\Users\Delphine\Documents\site\IMP ECRAN\plan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14488"/>
            <a:ext cx="6402405" cy="4745802"/>
          </a:xfrm>
          <a:prstGeom prst="rect">
            <a:avLst/>
          </a:prstGeom>
          <a:noFill/>
        </p:spPr>
      </p:pic>
      <p:sp>
        <p:nvSpPr>
          <p:cNvPr id="5" name="Ellipse 4"/>
          <p:cNvSpPr/>
          <p:nvPr/>
        </p:nvSpPr>
        <p:spPr>
          <a:xfrm>
            <a:off x="4286248" y="2285992"/>
            <a:ext cx="1214446" cy="3000396"/>
          </a:xfrm>
          <a:prstGeom prst="ellipse">
            <a:avLst/>
          </a:prstGeom>
          <a:noFill/>
          <a:ln w="571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642910" y="571480"/>
            <a:ext cx="58579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Je coche au crayon de bois l’exercice que j’ai choisi sur mon plan </a:t>
            </a:r>
            <a:r>
              <a:rPr lang="fr-FR" sz="4000" smtClean="0"/>
              <a:t>de travail</a:t>
            </a:r>
            <a:r>
              <a:rPr lang="fr-FR" smtClean="0"/>
              <a:t>.</a:t>
            </a:r>
            <a:endParaRPr lang="fr-FR" dirty="0"/>
          </a:p>
        </p:txBody>
      </p:sp>
      <p:pic>
        <p:nvPicPr>
          <p:cNvPr id="17" name="Picture 2" descr="C:\Users\Delphine\Documents\site\IMP ECRAN\plan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928934"/>
            <a:ext cx="7150100" cy="2762250"/>
          </a:xfrm>
          <a:prstGeom prst="rect">
            <a:avLst/>
          </a:prstGeom>
          <a:noFill/>
        </p:spPr>
      </p:pic>
      <p:cxnSp>
        <p:nvCxnSpPr>
          <p:cNvPr id="18" name="Connecteur droit 17"/>
          <p:cNvCxnSpPr/>
          <p:nvPr/>
        </p:nvCxnSpPr>
        <p:spPr>
          <a:xfrm>
            <a:off x="4572000" y="4643446"/>
            <a:ext cx="428628" cy="35719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5400000">
            <a:off x="4572000" y="4643446"/>
            <a:ext cx="357190" cy="35719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4" descr="http://files.softicons.com/download/system-icons/crystal-intense-icons-by-tatice/png/256/Crayon%20boi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85728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papeteriefacile.com/WebRoot/StoreLFR/Shops/62027514/4FF6/B74F/C478/D1FF/91C3/C0A8/28BA/1A09/cahi_1001054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2737238" cy="3929050"/>
          </a:xfrm>
          <a:prstGeom prst="rect">
            <a:avLst/>
          </a:prstGeom>
          <a:noFill/>
        </p:spPr>
      </p:pic>
      <p:pic>
        <p:nvPicPr>
          <p:cNvPr id="2050" name="Picture 2" descr="C:\Users\Delphine\Documents\site\IMP ECRAN\plan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14290"/>
            <a:ext cx="4229100" cy="5727700"/>
          </a:xfrm>
          <a:prstGeom prst="rect">
            <a:avLst/>
          </a:prstGeom>
          <a:noFill/>
        </p:spPr>
      </p:pic>
      <p:pic>
        <p:nvPicPr>
          <p:cNvPr id="14" name="Picture 2" descr="C:\Users\Delphine\Documents\site\IMP ECRAN\plan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2500306"/>
            <a:ext cx="2547614" cy="3643314"/>
          </a:xfrm>
          <a:prstGeom prst="rect">
            <a:avLst/>
          </a:prstGeom>
          <a:noFill/>
        </p:spPr>
      </p:pic>
      <p:sp>
        <p:nvSpPr>
          <p:cNvPr id="15" name="Rectangle à coins arrondis 14"/>
          <p:cNvSpPr/>
          <p:nvPr/>
        </p:nvSpPr>
        <p:spPr>
          <a:xfrm>
            <a:off x="4500562" y="6143644"/>
            <a:ext cx="4143404" cy="50004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J’ECRIS UNE LIGNE SUR DEUX </a:t>
            </a:r>
            <a:r>
              <a:rPr lang="fr-FR" sz="2400" b="1" dirty="0"/>
              <a:t>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Delphine\Documents\site\IMP ECRAN\plan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3733800" cy="5295900"/>
          </a:xfrm>
          <a:prstGeom prst="rect">
            <a:avLst/>
          </a:prstGeom>
          <a:noFill/>
        </p:spPr>
      </p:pic>
      <p:pic>
        <p:nvPicPr>
          <p:cNvPr id="3074" name="Picture 2" descr="C:\Users\Delphine\Documents\site\IMP ECRAN\plan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857232"/>
            <a:ext cx="3748763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phine\Documents\site\IMP ECRAN\pla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873" y="246040"/>
            <a:ext cx="7937500" cy="2590800"/>
          </a:xfrm>
          <a:prstGeom prst="rect">
            <a:avLst/>
          </a:prstGeom>
          <a:noFill/>
        </p:spPr>
      </p:pic>
      <p:pic>
        <p:nvPicPr>
          <p:cNvPr id="4099" name="Picture 3" descr="C:\Users\Delphine\Documents\site\IMP ECRAN\plan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14290"/>
            <a:ext cx="7956550" cy="2654300"/>
          </a:xfrm>
          <a:prstGeom prst="rect">
            <a:avLst/>
          </a:prstGeom>
          <a:noFill/>
        </p:spPr>
      </p:pic>
      <p:pic>
        <p:nvPicPr>
          <p:cNvPr id="4100" name="Picture 4" descr="C:\Users\Delphine\Documents\site\IMP ECRAN\pla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643314"/>
            <a:ext cx="79375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5786" y="357166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Hier soir à la maison, vous avez lu les leçons.</a:t>
            </a:r>
          </a:p>
          <a:p>
            <a:pPr algn="ctr"/>
            <a:r>
              <a:rPr lang="fr-FR" sz="2800" dirty="0" smtClean="0"/>
              <a:t>Aujourd’hui, on va faire un petit rappel sur l’utilisation du plan de travail.</a:t>
            </a:r>
            <a:endParaRPr lang="fr-FR" sz="2800" dirty="0"/>
          </a:p>
        </p:txBody>
      </p:sp>
      <p:pic>
        <p:nvPicPr>
          <p:cNvPr id="2051" name="Picture 3" descr="C:\Users\Delphine\Documents\site\IMP ECRAN\plan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42080">
            <a:off x="500034" y="1785926"/>
            <a:ext cx="3010741" cy="427038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3" name="Picture 5" descr="C:\Users\Delphine\Documents\site\IMP ECRAN\plan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3002">
            <a:off x="5248933" y="2001495"/>
            <a:ext cx="2997548" cy="42672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2" name="Picture 4" descr="C:\Users\Delphine\Documents\site\IMP ECRAN\plan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56070">
            <a:off x="2940535" y="2320754"/>
            <a:ext cx="3012997" cy="426403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6050" y="142852"/>
            <a:ext cx="3500462" cy="1143008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Leçon</a:t>
            </a:r>
            <a:endParaRPr lang="fr-FR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6050" y="142852"/>
            <a:ext cx="3500462" cy="1143008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Leçon</a:t>
            </a:r>
            <a:endParaRPr lang="fr-FR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6050" y="1500174"/>
            <a:ext cx="3500462" cy="1143008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test</a:t>
            </a:r>
            <a:endParaRPr lang="fr-FR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rot="5400000">
            <a:off x="4179885" y="1535893"/>
            <a:ext cx="642148" cy="794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6050" y="142852"/>
            <a:ext cx="3500462" cy="1143008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Leçon</a:t>
            </a:r>
            <a:endParaRPr lang="fr-FR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6050" y="1500174"/>
            <a:ext cx="3500462" cy="1143008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test</a:t>
            </a:r>
            <a:endParaRPr lang="fr-FR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rot="5400000">
            <a:off x="4179885" y="1535893"/>
            <a:ext cx="642148" cy="794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Rectangle à coins arrondis 6"/>
          <p:cNvSpPr/>
          <p:nvPr/>
        </p:nvSpPr>
        <p:spPr>
          <a:xfrm>
            <a:off x="6643702" y="1428736"/>
            <a:ext cx="2214578" cy="35004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Porte-vues</a:t>
            </a:r>
          </a:p>
          <a:p>
            <a:pPr algn="ctr"/>
            <a:r>
              <a:rPr lang="fr-FR" sz="2800" dirty="0" smtClean="0"/>
              <a:t>Feuilles mauves :</a:t>
            </a:r>
          </a:p>
          <a:p>
            <a:pPr algn="ctr"/>
            <a:r>
              <a:rPr lang="fr-FR" sz="2800" dirty="0" smtClean="0"/>
              <a:t>On écrit directement sur les feuilles</a:t>
            </a:r>
            <a:endParaRPr lang="fr-F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6050" y="142852"/>
            <a:ext cx="3500462" cy="1143008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Leçon</a:t>
            </a:r>
            <a:endParaRPr lang="fr-FR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6050" y="1500174"/>
            <a:ext cx="3500462" cy="1143008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test</a:t>
            </a:r>
            <a:endParaRPr lang="fr-FR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3042" y="2928934"/>
            <a:ext cx="5929354" cy="857256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correction du test</a:t>
            </a:r>
            <a:endParaRPr lang="fr-FR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rot="5400000">
            <a:off x="4179885" y="1535893"/>
            <a:ext cx="642148" cy="794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rot="5400000">
            <a:off x="4251323" y="2892421"/>
            <a:ext cx="642148" cy="794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6050" y="142852"/>
            <a:ext cx="3500462" cy="1143008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Leçon</a:t>
            </a:r>
            <a:endParaRPr lang="fr-FR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6050" y="1500174"/>
            <a:ext cx="3500462" cy="1143008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test</a:t>
            </a:r>
            <a:endParaRPr lang="fr-FR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3042" y="2928934"/>
            <a:ext cx="4929222" cy="857256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correction du test</a:t>
            </a:r>
            <a:endParaRPr lang="fr-FR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rot="5400000">
            <a:off x="4179885" y="1535893"/>
            <a:ext cx="642148" cy="794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rot="5400000">
            <a:off x="4251323" y="2892421"/>
            <a:ext cx="642148" cy="794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6715140" y="2500306"/>
            <a:ext cx="2214578" cy="35004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Au fond de la classe, au crayon vert. On note son nombre d’erreurs</a:t>
            </a:r>
            <a:endParaRPr lang="fr-F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6050" y="142852"/>
            <a:ext cx="3500462" cy="1143008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Leçon</a:t>
            </a:r>
            <a:endParaRPr lang="fr-FR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6050" y="1500174"/>
            <a:ext cx="3500462" cy="1143008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test</a:t>
            </a:r>
            <a:endParaRPr lang="fr-FR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3042" y="2928934"/>
            <a:ext cx="5929354" cy="857256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correction du test</a:t>
            </a:r>
            <a:endParaRPr lang="fr-FR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rot="5400000">
            <a:off x="4179885" y="1535893"/>
            <a:ext cx="642148" cy="794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rot="5400000">
            <a:off x="4251323" y="2892421"/>
            <a:ext cx="642148" cy="794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10800000" flipV="1">
            <a:off x="1928794" y="3786190"/>
            <a:ext cx="2644000" cy="857256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57158" y="4786322"/>
            <a:ext cx="3500462" cy="1143008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Aide</a:t>
            </a:r>
            <a:endParaRPr lang="fr-FR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Delphine\Documents\site\IMP ECRAN\plan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888325"/>
            <a:ext cx="2906705" cy="969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6050" y="142852"/>
            <a:ext cx="3500462" cy="1143008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Leçon</a:t>
            </a:r>
            <a:endParaRPr lang="fr-FR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6050" y="1500174"/>
            <a:ext cx="3500462" cy="1143008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test</a:t>
            </a:r>
            <a:endParaRPr lang="fr-FR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3042" y="2928934"/>
            <a:ext cx="5929354" cy="857256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correction du test</a:t>
            </a:r>
            <a:endParaRPr lang="fr-FR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rot="5400000">
            <a:off x="4179885" y="1535893"/>
            <a:ext cx="642148" cy="794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rot="5400000">
            <a:off x="4251323" y="2892421"/>
            <a:ext cx="642148" cy="794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10800000" flipV="1">
            <a:off x="1928794" y="3786190"/>
            <a:ext cx="2644000" cy="857256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500562" y="3786190"/>
            <a:ext cx="2643206" cy="107157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57158" y="4786322"/>
            <a:ext cx="3500462" cy="1143008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Aide</a:t>
            </a:r>
            <a:endParaRPr lang="fr-FR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000496" y="5214950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accent4">
                    <a:lumMod val="75000"/>
                  </a:schemeClr>
                </a:solidFill>
              </a:rPr>
              <a:t>OU</a:t>
            </a:r>
            <a:endParaRPr lang="fr-FR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43504" y="4786322"/>
            <a:ext cx="3714776" cy="1643074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Exercices sur le cahier du jour</a:t>
            </a:r>
            <a:endParaRPr lang="fr-FR" sz="4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121</Words>
  <Application>Microsoft Office PowerPoint</Application>
  <PresentationFormat>Affichage à l'écran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Delphine</dc:creator>
  <cp:lastModifiedBy>Delphine</cp:lastModifiedBy>
  <cp:revision>3</cp:revision>
  <dcterms:created xsi:type="dcterms:W3CDTF">2014-05-23T12:36:21Z</dcterms:created>
  <dcterms:modified xsi:type="dcterms:W3CDTF">2014-05-24T03:22:24Z</dcterms:modified>
</cp:coreProperties>
</file>